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8"/>
  </p:notesMasterIdLst>
  <p:handoutMasterIdLst>
    <p:handoutMasterId r:id="rId39"/>
  </p:handoutMasterIdLst>
  <p:sldIdLst>
    <p:sldId id="281" r:id="rId5"/>
    <p:sldId id="284" r:id="rId6"/>
    <p:sldId id="280" r:id="rId7"/>
    <p:sldId id="293" r:id="rId8"/>
    <p:sldId id="295" r:id="rId9"/>
    <p:sldId id="300" r:id="rId10"/>
    <p:sldId id="278" r:id="rId11"/>
    <p:sldId id="296" r:id="rId12"/>
    <p:sldId id="298" r:id="rId13"/>
    <p:sldId id="301" r:id="rId14"/>
    <p:sldId id="302" r:id="rId15"/>
    <p:sldId id="303" r:id="rId16"/>
    <p:sldId id="273" r:id="rId17"/>
    <p:sldId id="305" r:id="rId18"/>
    <p:sldId id="304" r:id="rId19"/>
    <p:sldId id="319" r:id="rId20"/>
    <p:sldId id="322" r:id="rId21"/>
    <p:sldId id="329" r:id="rId22"/>
    <p:sldId id="330" r:id="rId23"/>
    <p:sldId id="334" r:id="rId24"/>
    <p:sldId id="333" r:id="rId25"/>
    <p:sldId id="331" r:id="rId26"/>
    <p:sldId id="307" r:id="rId27"/>
    <p:sldId id="309" r:id="rId28"/>
    <p:sldId id="306" r:id="rId29"/>
    <p:sldId id="279" r:id="rId30"/>
    <p:sldId id="310" r:id="rId31"/>
    <p:sldId id="325" r:id="rId32"/>
    <p:sldId id="328" r:id="rId33"/>
    <p:sldId id="327" r:id="rId34"/>
    <p:sldId id="326" r:id="rId35"/>
    <p:sldId id="318" r:id="rId36"/>
    <p:sldId id="28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3" autoAdjust="0"/>
    <p:restoredTop sz="92400" autoAdjust="0"/>
  </p:normalViewPr>
  <p:slideViewPr>
    <p:cSldViewPr snapToGrid="0">
      <p:cViewPr varScale="1">
        <p:scale>
          <a:sx n="63" d="100"/>
          <a:sy n="63" d="100"/>
        </p:scale>
        <p:origin x="756" y="76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45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AVEDAM VENKATA SATYA SURYA SUBRAMANYAM" userId="b3074fc32a7fb497" providerId="LiveId" clId="{6A8AB678-9662-4A1A-9648-2E2B938504EA}"/>
    <pc:docChg chg="undo custSel addSld delSld modSld">
      <pc:chgData name="SAMAVEDAM VENKATA SATYA SURYA SUBRAMANYAM" userId="b3074fc32a7fb497" providerId="LiveId" clId="{6A8AB678-9662-4A1A-9648-2E2B938504EA}" dt="2024-05-06T15:27:17.301" v="531" actId="313"/>
      <pc:docMkLst>
        <pc:docMk/>
      </pc:docMkLst>
      <pc:sldChg chg="addSp modSp mod">
        <pc:chgData name="SAMAVEDAM VENKATA SATYA SURYA SUBRAMANYAM" userId="b3074fc32a7fb497" providerId="LiveId" clId="{6A8AB678-9662-4A1A-9648-2E2B938504EA}" dt="2024-05-06T03:09:18.598" v="387" actId="122"/>
        <pc:sldMkLst>
          <pc:docMk/>
          <pc:sldMk cId="1679936628" sldId="273"/>
        </pc:sldMkLst>
        <pc:spChg chg="mod">
          <ac:chgData name="SAMAVEDAM VENKATA SATYA SURYA SUBRAMANYAM" userId="b3074fc32a7fb497" providerId="LiveId" clId="{6A8AB678-9662-4A1A-9648-2E2B938504EA}" dt="2024-05-06T03:07:27.007" v="371" actId="14100"/>
          <ac:spMkLst>
            <pc:docMk/>
            <pc:sldMk cId="1679936628" sldId="273"/>
            <ac:spMk id="2" creationId="{BF463CB3-2956-E8D2-C23D-A3BAA7295DEC}"/>
          </ac:spMkLst>
        </pc:spChg>
        <pc:spChg chg="add mod">
          <ac:chgData name="SAMAVEDAM VENKATA SATYA SURYA SUBRAMANYAM" userId="b3074fc32a7fb497" providerId="LiveId" clId="{6A8AB678-9662-4A1A-9648-2E2B938504EA}" dt="2024-05-06T03:09:18.598" v="387" actId="122"/>
          <ac:spMkLst>
            <pc:docMk/>
            <pc:sldMk cId="1679936628" sldId="273"/>
            <ac:spMk id="3" creationId="{B32B8CD3-98B0-5603-D390-32C4E761C47B}"/>
          </ac:spMkLst>
        </pc:spChg>
      </pc:sldChg>
      <pc:sldChg chg="modSp mod">
        <pc:chgData name="SAMAVEDAM VENKATA SATYA SURYA SUBRAMANYAM" userId="b3074fc32a7fb497" providerId="LiveId" clId="{6A8AB678-9662-4A1A-9648-2E2B938504EA}" dt="2024-05-06T15:03:19.835" v="528" actId="2711"/>
        <pc:sldMkLst>
          <pc:docMk/>
          <pc:sldMk cId="639264769" sldId="281"/>
        </pc:sldMkLst>
        <pc:spChg chg="mod">
          <ac:chgData name="SAMAVEDAM VENKATA SATYA SURYA SUBRAMANYAM" userId="b3074fc32a7fb497" providerId="LiveId" clId="{6A8AB678-9662-4A1A-9648-2E2B938504EA}" dt="2024-05-06T15:03:19.835" v="528" actId="2711"/>
          <ac:spMkLst>
            <pc:docMk/>
            <pc:sldMk cId="639264769" sldId="281"/>
            <ac:spMk id="2" creationId="{F3744291-278B-A24C-0DA5-1A909634D614}"/>
          </ac:spMkLst>
        </pc:spChg>
      </pc:sldChg>
      <pc:sldChg chg="modSp mod">
        <pc:chgData name="SAMAVEDAM VENKATA SATYA SURYA SUBRAMANYAM" userId="b3074fc32a7fb497" providerId="LiveId" clId="{6A8AB678-9662-4A1A-9648-2E2B938504EA}" dt="2024-05-05T14:42:00.170" v="70" actId="20577"/>
        <pc:sldMkLst>
          <pc:docMk/>
          <pc:sldMk cId="2184472291" sldId="282"/>
        </pc:sldMkLst>
        <pc:spChg chg="mod">
          <ac:chgData name="SAMAVEDAM VENKATA SATYA SURYA SUBRAMANYAM" userId="b3074fc32a7fb497" providerId="LiveId" clId="{6A8AB678-9662-4A1A-9648-2E2B938504EA}" dt="2024-05-05T14:42:00.170" v="70" actId="20577"/>
          <ac:spMkLst>
            <pc:docMk/>
            <pc:sldMk cId="2184472291" sldId="282"/>
            <ac:spMk id="7" creationId="{4AB1CD4B-2C7F-1593-8E69-B7450F3DCAD6}"/>
          </ac:spMkLst>
        </pc:spChg>
      </pc:sldChg>
      <pc:sldChg chg="modSp mod">
        <pc:chgData name="SAMAVEDAM VENKATA SATYA SURYA SUBRAMANYAM" userId="b3074fc32a7fb497" providerId="LiveId" clId="{6A8AB678-9662-4A1A-9648-2E2B938504EA}" dt="2024-05-06T15:20:27.279" v="530" actId="20577"/>
        <pc:sldMkLst>
          <pc:docMk/>
          <pc:sldMk cId="4140704365" sldId="301"/>
        </pc:sldMkLst>
        <pc:spChg chg="mod">
          <ac:chgData name="SAMAVEDAM VENKATA SATYA SURYA SUBRAMANYAM" userId="b3074fc32a7fb497" providerId="LiveId" clId="{6A8AB678-9662-4A1A-9648-2E2B938504EA}" dt="2024-05-06T15:20:27.279" v="530" actId="20577"/>
          <ac:spMkLst>
            <pc:docMk/>
            <pc:sldMk cId="4140704365" sldId="301"/>
            <ac:spMk id="3" creationId="{9E214A07-A902-6FD5-CD0D-43B50A9EE8D4}"/>
          </ac:spMkLst>
        </pc:spChg>
      </pc:sldChg>
      <pc:sldChg chg="modSp mod">
        <pc:chgData name="SAMAVEDAM VENKATA SATYA SURYA SUBRAMANYAM" userId="b3074fc32a7fb497" providerId="LiveId" clId="{6A8AB678-9662-4A1A-9648-2E2B938504EA}" dt="2024-05-06T15:27:17.301" v="531" actId="313"/>
        <pc:sldMkLst>
          <pc:docMk/>
          <pc:sldMk cId="3708457566" sldId="302"/>
        </pc:sldMkLst>
        <pc:spChg chg="mod">
          <ac:chgData name="SAMAVEDAM VENKATA SATYA SURYA SUBRAMANYAM" userId="b3074fc32a7fb497" providerId="LiveId" clId="{6A8AB678-9662-4A1A-9648-2E2B938504EA}" dt="2024-05-06T15:27:17.301" v="531" actId="313"/>
          <ac:spMkLst>
            <pc:docMk/>
            <pc:sldMk cId="3708457566" sldId="302"/>
            <ac:spMk id="3" creationId="{9E214A07-A902-6FD5-CD0D-43B50A9EE8D4}"/>
          </ac:spMkLst>
        </pc:spChg>
      </pc:sldChg>
      <pc:sldChg chg="modSp mod">
        <pc:chgData name="SAMAVEDAM VENKATA SATYA SURYA SUBRAMANYAM" userId="b3074fc32a7fb497" providerId="LiveId" clId="{6A8AB678-9662-4A1A-9648-2E2B938504EA}" dt="2024-05-06T03:19:28.927" v="486" actId="20577"/>
        <pc:sldMkLst>
          <pc:docMk/>
          <pc:sldMk cId="3282352208" sldId="304"/>
        </pc:sldMkLst>
        <pc:spChg chg="mod">
          <ac:chgData name="SAMAVEDAM VENKATA SATYA SURYA SUBRAMANYAM" userId="b3074fc32a7fb497" providerId="LiveId" clId="{6A8AB678-9662-4A1A-9648-2E2B938504EA}" dt="2024-05-06T03:19:28.927" v="486" actId="20577"/>
          <ac:spMkLst>
            <pc:docMk/>
            <pc:sldMk cId="3282352208" sldId="304"/>
            <ac:spMk id="3" creationId="{9E214A07-A902-6FD5-CD0D-43B50A9EE8D4}"/>
          </ac:spMkLst>
        </pc:spChg>
      </pc:sldChg>
      <pc:sldChg chg="addSp delSp modSp mod">
        <pc:chgData name="SAMAVEDAM VENKATA SATYA SURYA SUBRAMANYAM" userId="b3074fc32a7fb497" providerId="LiveId" clId="{6A8AB678-9662-4A1A-9648-2E2B938504EA}" dt="2024-05-06T03:17:49.177" v="462" actId="1076"/>
        <pc:sldMkLst>
          <pc:docMk/>
          <pc:sldMk cId="678400019" sldId="305"/>
        </pc:sldMkLst>
        <pc:spChg chg="del mod">
          <ac:chgData name="SAMAVEDAM VENKATA SATYA SURYA SUBRAMANYAM" userId="b3074fc32a7fb497" providerId="LiveId" clId="{6A8AB678-9662-4A1A-9648-2E2B938504EA}" dt="2024-05-06T03:10:57.124" v="395" actId="478"/>
          <ac:spMkLst>
            <pc:docMk/>
            <pc:sldMk cId="678400019" sldId="305"/>
            <ac:spMk id="3" creationId="{9E214A07-A902-6FD5-CD0D-43B50A9EE8D4}"/>
          </ac:spMkLst>
        </pc:spChg>
        <pc:spChg chg="add del mod">
          <ac:chgData name="SAMAVEDAM VENKATA SATYA SURYA SUBRAMANYAM" userId="b3074fc32a7fb497" providerId="LiveId" clId="{6A8AB678-9662-4A1A-9648-2E2B938504EA}" dt="2024-05-06T03:10:59.740" v="396" actId="478"/>
          <ac:spMkLst>
            <pc:docMk/>
            <pc:sldMk cId="678400019" sldId="305"/>
            <ac:spMk id="4" creationId="{B32DA6A6-BE42-9CEA-36C4-ED415A3576B4}"/>
          </ac:spMkLst>
        </pc:spChg>
        <pc:spChg chg="add mod">
          <ac:chgData name="SAMAVEDAM VENKATA SATYA SURYA SUBRAMANYAM" userId="b3074fc32a7fb497" providerId="LiveId" clId="{6A8AB678-9662-4A1A-9648-2E2B938504EA}" dt="2024-05-06T03:17:49.177" v="462" actId="1076"/>
          <ac:spMkLst>
            <pc:docMk/>
            <pc:sldMk cId="678400019" sldId="305"/>
            <ac:spMk id="5" creationId="{A8624AD5-6F48-7392-B18E-0BF1BDEE6DBA}"/>
          </ac:spMkLst>
        </pc:spChg>
      </pc:sldChg>
      <pc:sldChg chg="delSp modSp">
        <pc:chgData name="SAMAVEDAM VENKATA SATYA SURYA SUBRAMANYAM" userId="b3074fc32a7fb497" providerId="LiveId" clId="{6A8AB678-9662-4A1A-9648-2E2B938504EA}" dt="2024-05-05T19:51:49.546" v="216" actId="478"/>
        <pc:sldMkLst>
          <pc:docMk/>
          <pc:sldMk cId="3724475279" sldId="309"/>
        </pc:sldMkLst>
        <pc:spChg chg="del">
          <ac:chgData name="SAMAVEDAM VENKATA SATYA SURYA SUBRAMANYAM" userId="b3074fc32a7fb497" providerId="LiveId" clId="{6A8AB678-9662-4A1A-9648-2E2B938504EA}" dt="2024-05-05T19:51:49.546" v="216" actId="478"/>
          <ac:spMkLst>
            <pc:docMk/>
            <pc:sldMk cId="3724475279" sldId="309"/>
            <ac:spMk id="3" creationId="{312F6F59-BF55-0F27-EE39-BA2FD12EE13A}"/>
          </ac:spMkLst>
        </pc:spChg>
        <pc:picChg chg="mod">
          <ac:chgData name="SAMAVEDAM VENKATA SATYA SURYA SUBRAMANYAM" userId="b3074fc32a7fb497" providerId="LiveId" clId="{6A8AB678-9662-4A1A-9648-2E2B938504EA}" dt="2024-05-05T19:51:19.326" v="215" actId="1076"/>
          <ac:picMkLst>
            <pc:docMk/>
            <pc:sldMk cId="3724475279" sldId="309"/>
            <ac:picMk id="1026" creationId="{49AFB796-BB86-A575-6B7E-D25C26DB0141}"/>
          </ac:picMkLst>
        </pc:picChg>
      </pc:sldChg>
      <pc:sldChg chg="modSp mod">
        <pc:chgData name="SAMAVEDAM VENKATA SATYA SURYA SUBRAMANYAM" userId="b3074fc32a7fb497" providerId="LiveId" clId="{6A8AB678-9662-4A1A-9648-2E2B938504EA}" dt="2024-05-05T14:41:47.263" v="68" actId="14100"/>
        <pc:sldMkLst>
          <pc:docMk/>
          <pc:sldMk cId="3612250220" sldId="318"/>
        </pc:sldMkLst>
        <pc:spChg chg="mod">
          <ac:chgData name="SAMAVEDAM VENKATA SATYA SURYA SUBRAMANYAM" userId="b3074fc32a7fb497" providerId="LiveId" clId="{6A8AB678-9662-4A1A-9648-2E2B938504EA}" dt="2024-05-05T14:41:47.263" v="68" actId="14100"/>
          <ac:spMkLst>
            <pc:docMk/>
            <pc:sldMk cId="3612250220" sldId="318"/>
            <ac:spMk id="3" creationId="{0DDEE8D6-26A2-18E6-F6A2-3A1629741843}"/>
          </ac:spMkLst>
        </pc:spChg>
      </pc:sldChg>
      <pc:sldChg chg="del">
        <pc:chgData name="SAMAVEDAM VENKATA SATYA SURYA SUBRAMANYAM" userId="b3074fc32a7fb497" providerId="LiveId" clId="{6A8AB678-9662-4A1A-9648-2E2B938504EA}" dt="2024-05-06T01:18:14.847" v="217" actId="47"/>
        <pc:sldMkLst>
          <pc:docMk/>
          <pc:sldMk cId="1648962170" sldId="320"/>
        </pc:sldMkLst>
      </pc:sldChg>
      <pc:sldChg chg="del">
        <pc:chgData name="SAMAVEDAM VENKATA SATYA SURYA SUBRAMANYAM" userId="b3074fc32a7fb497" providerId="LiveId" clId="{6A8AB678-9662-4A1A-9648-2E2B938504EA}" dt="2024-05-06T01:18:41.462" v="220" actId="47"/>
        <pc:sldMkLst>
          <pc:docMk/>
          <pc:sldMk cId="2065616107" sldId="321"/>
        </pc:sldMkLst>
      </pc:sldChg>
      <pc:sldChg chg="del">
        <pc:chgData name="SAMAVEDAM VENKATA SATYA SURYA SUBRAMANYAM" userId="b3074fc32a7fb497" providerId="LiveId" clId="{6A8AB678-9662-4A1A-9648-2E2B938504EA}" dt="2024-05-06T01:18:17.508" v="218" actId="47"/>
        <pc:sldMkLst>
          <pc:docMk/>
          <pc:sldMk cId="3356294457" sldId="323"/>
        </pc:sldMkLst>
      </pc:sldChg>
      <pc:sldChg chg="del">
        <pc:chgData name="SAMAVEDAM VENKATA SATYA SURYA SUBRAMANYAM" userId="b3074fc32a7fb497" providerId="LiveId" clId="{6A8AB678-9662-4A1A-9648-2E2B938504EA}" dt="2024-05-06T01:18:20.210" v="219" actId="47"/>
        <pc:sldMkLst>
          <pc:docMk/>
          <pc:sldMk cId="873170190" sldId="324"/>
        </pc:sldMkLst>
      </pc:sldChg>
      <pc:sldChg chg="modSp add mod">
        <pc:chgData name="SAMAVEDAM VENKATA SATYA SURYA SUBRAMANYAM" userId="b3074fc32a7fb497" providerId="LiveId" clId="{6A8AB678-9662-4A1A-9648-2E2B938504EA}" dt="2024-05-05T19:34:01.929" v="77" actId="20577"/>
        <pc:sldMkLst>
          <pc:docMk/>
          <pc:sldMk cId="1064275598" sldId="325"/>
        </pc:sldMkLst>
        <pc:spChg chg="mod">
          <ac:chgData name="SAMAVEDAM VENKATA SATYA SURYA SUBRAMANYAM" userId="b3074fc32a7fb497" providerId="LiveId" clId="{6A8AB678-9662-4A1A-9648-2E2B938504EA}" dt="2024-05-05T19:34:01.929" v="77" actId="20577"/>
          <ac:spMkLst>
            <pc:docMk/>
            <pc:sldMk cId="1064275598" sldId="325"/>
            <ac:spMk id="2" creationId="{BF463CB3-2956-E8D2-C23D-A3BAA7295DEC}"/>
          </ac:spMkLst>
        </pc:spChg>
      </pc:sldChg>
      <pc:sldChg chg="addSp delSp modSp add mod">
        <pc:chgData name="SAMAVEDAM VENKATA SATYA SURYA SUBRAMANYAM" userId="b3074fc32a7fb497" providerId="LiveId" clId="{6A8AB678-9662-4A1A-9648-2E2B938504EA}" dt="2024-05-05T19:50:10.065" v="211" actId="113"/>
        <pc:sldMkLst>
          <pc:docMk/>
          <pc:sldMk cId="4130816612" sldId="326"/>
        </pc:sldMkLst>
        <pc:spChg chg="del">
          <ac:chgData name="SAMAVEDAM VENKATA SATYA SURYA SUBRAMANYAM" userId="b3074fc32a7fb497" providerId="LiveId" clId="{6A8AB678-9662-4A1A-9648-2E2B938504EA}" dt="2024-05-05T19:35:35.412" v="97" actId="478"/>
          <ac:spMkLst>
            <pc:docMk/>
            <pc:sldMk cId="4130816612" sldId="326"/>
            <ac:spMk id="2" creationId="{BF463CB3-2956-E8D2-C23D-A3BAA7295DEC}"/>
          </ac:spMkLst>
        </pc:spChg>
        <pc:spChg chg="add del mod">
          <ac:chgData name="SAMAVEDAM VENKATA SATYA SURYA SUBRAMANYAM" userId="b3074fc32a7fb497" providerId="LiveId" clId="{6A8AB678-9662-4A1A-9648-2E2B938504EA}" dt="2024-05-05T19:35:57.260" v="103" actId="478"/>
          <ac:spMkLst>
            <pc:docMk/>
            <pc:sldMk cId="4130816612" sldId="326"/>
            <ac:spMk id="4" creationId="{7EE130F6-301D-315C-8ECC-87A0A321C2D1}"/>
          </ac:spMkLst>
        </pc:spChg>
        <pc:spChg chg="add mod">
          <ac:chgData name="SAMAVEDAM VENKATA SATYA SURYA SUBRAMANYAM" userId="b3074fc32a7fb497" providerId="LiveId" clId="{6A8AB678-9662-4A1A-9648-2E2B938504EA}" dt="2024-05-05T19:50:10.065" v="211" actId="113"/>
          <ac:spMkLst>
            <pc:docMk/>
            <pc:sldMk cId="4130816612" sldId="326"/>
            <ac:spMk id="7" creationId="{F1BBEAAB-3569-DB61-423B-EEB6A35E4179}"/>
          </ac:spMkLst>
        </pc:spChg>
        <pc:picChg chg="add mod">
          <ac:chgData name="SAMAVEDAM VENKATA SATYA SURYA SUBRAMANYAM" userId="b3074fc32a7fb497" providerId="LiveId" clId="{6A8AB678-9662-4A1A-9648-2E2B938504EA}" dt="2024-05-05T19:36:01.642" v="104" actId="14100"/>
          <ac:picMkLst>
            <pc:docMk/>
            <pc:sldMk cId="4130816612" sldId="326"/>
            <ac:picMk id="5" creationId="{063DCC1A-9EED-41AC-DF50-8B12D8EA66A4}"/>
          </ac:picMkLst>
        </pc:picChg>
        <pc:picChg chg="add del mod">
          <ac:chgData name="SAMAVEDAM VENKATA SATYA SURYA SUBRAMANYAM" userId="b3074fc32a7fb497" providerId="LiveId" clId="{6A8AB678-9662-4A1A-9648-2E2B938504EA}" dt="2024-05-05T19:47:25.549" v="174" actId="21"/>
          <ac:picMkLst>
            <pc:docMk/>
            <pc:sldMk cId="4130816612" sldId="326"/>
            <ac:picMk id="6" creationId="{C4F98511-D2CA-7FEF-7AB3-4082A461832C}"/>
          </ac:picMkLst>
        </pc:picChg>
      </pc:sldChg>
      <pc:sldChg chg="addSp delSp modSp add mod">
        <pc:chgData name="SAMAVEDAM VENKATA SATYA SURYA SUBRAMANYAM" userId="b3074fc32a7fb497" providerId="LiveId" clId="{6A8AB678-9662-4A1A-9648-2E2B938504EA}" dt="2024-05-05T19:37:42.253" v="169" actId="403"/>
        <pc:sldMkLst>
          <pc:docMk/>
          <pc:sldMk cId="3871480434" sldId="327"/>
        </pc:sldMkLst>
        <pc:spChg chg="del">
          <ac:chgData name="SAMAVEDAM VENKATA SATYA SURYA SUBRAMANYAM" userId="b3074fc32a7fb497" providerId="LiveId" clId="{6A8AB678-9662-4A1A-9648-2E2B938504EA}" dt="2024-05-05T19:34:58.620" v="88" actId="478"/>
          <ac:spMkLst>
            <pc:docMk/>
            <pc:sldMk cId="3871480434" sldId="327"/>
            <ac:spMk id="2" creationId="{BF463CB3-2956-E8D2-C23D-A3BAA7295DEC}"/>
          </ac:spMkLst>
        </pc:spChg>
        <pc:spChg chg="add del mod">
          <ac:chgData name="SAMAVEDAM VENKATA SATYA SURYA SUBRAMANYAM" userId="b3074fc32a7fb497" providerId="LiveId" clId="{6A8AB678-9662-4A1A-9648-2E2B938504EA}" dt="2024-05-05T19:35:11.211" v="90" actId="478"/>
          <ac:spMkLst>
            <pc:docMk/>
            <pc:sldMk cId="3871480434" sldId="327"/>
            <ac:spMk id="4" creationId="{D113E7A4-8488-27BA-496A-0BFBE9924898}"/>
          </ac:spMkLst>
        </pc:spChg>
        <pc:spChg chg="add mod">
          <ac:chgData name="SAMAVEDAM VENKATA SATYA SURYA SUBRAMANYAM" userId="b3074fc32a7fb497" providerId="LiveId" clId="{6A8AB678-9662-4A1A-9648-2E2B938504EA}" dt="2024-05-05T19:37:42.253" v="169" actId="403"/>
          <ac:spMkLst>
            <pc:docMk/>
            <pc:sldMk cId="3871480434" sldId="327"/>
            <ac:spMk id="6" creationId="{80B87B21-D3CC-480D-1EF1-52261038E411}"/>
          </ac:spMkLst>
        </pc:spChg>
        <pc:picChg chg="add mod">
          <ac:chgData name="SAMAVEDAM VENKATA SATYA SURYA SUBRAMANYAM" userId="b3074fc32a7fb497" providerId="LiveId" clId="{6A8AB678-9662-4A1A-9648-2E2B938504EA}" dt="2024-05-05T19:35:27.551" v="96" actId="1076"/>
          <ac:picMkLst>
            <pc:docMk/>
            <pc:sldMk cId="3871480434" sldId="327"/>
            <ac:picMk id="5" creationId="{6933F04C-6AC1-6F38-DAB8-DA2F0505EFB4}"/>
          </ac:picMkLst>
        </pc:picChg>
      </pc:sldChg>
      <pc:sldChg chg="addSp delSp modSp add mod">
        <pc:chgData name="SAMAVEDAM VENKATA SATYA SURYA SUBRAMANYAM" userId="b3074fc32a7fb497" providerId="LiveId" clId="{6A8AB678-9662-4A1A-9648-2E2B938504EA}" dt="2024-05-05T19:36:35.642" v="120" actId="403"/>
        <pc:sldMkLst>
          <pc:docMk/>
          <pc:sldMk cId="3359764774" sldId="328"/>
        </pc:sldMkLst>
        <pc:spChg chg="del mod">
          <ac:chgData name="SAMAVEDAM VENKATA SATYA SURYA SUBRAMANYAM" userId="b3074fc32a7fb497" providerId="LiveId" clId="{6A8AB678-9662-4A1A-9648-2E2B938504EA}" dt="2024-05-05T19:34:17.477" v="82" actId="478"/>
          <ac:spMkLst>
            <pc:docMk/>
            <pc:sldMk cId="3359764774" sldId="328"/>
            <ac:spMk id="2" creationId="{BF463CB3-2956-E8D2-C23D-A3BAA7295DEC}"/>
          </ac:spMkLst>
        </pc:spChg>
        <pc:spChg chg="add mod">
          <ac:chgData name="SAMAVEDAM VENKATA SATYA SURYA SUBRAMANYAM" userId="b3074fc32a7fb497" providerId="LiveId" clId="{6A8AB678-9662-4A1A-9648-2E2B938504EA}" dt="2024-05-05T19:36:35.642" v="120" actId="403"/>
          <ac:spMkLst>
            <pc:docMk/>
            <pc:sldMk cId="3359764774" sldId="328"/>
            <ac:spMk id="4" creationId="{BD299EE0-C8AE-D79F-16C6-AD39FF4DD033}"/>
          </ac:spMkLst>
        </pc:spChg>
        <pc:picChg chg="add mod">
          <ac:chgData name="SAMAVEDAM VENKATA SATYA SURYA SUBRAMANYAM" userId="b3074fc32a7fb497" providerId="LiveId" clId="{6A8AB678-9662-4A1A-9648-2E2B938504EA}" dt="2024-05-05T19:34:52.336" v="87" actId="1076"/>
          <ac:picMkLst>
            <pc:docMk/>
            <pc:sldMk cId="3359764774" sldId="328"/>
            <ac:picMk id="3" creationId="{31413E47-C0EA-24AB-D50C-6E2753EB48D8}"/>
          </ac:picMkLst>
        </pc:picChg>
      </pc:sldChg>
      <pc:sldChg chg="modSp add mod">
        <pc:chgData name="SAMAVEDAM VENKATA SATYA SURYA SUBRAMANYAM" userId="b3074fc32a7fb497" providerId="LiveId" clId="{6A8AB678-9662-4A1A-9648-2E2B938504EA}" dt="2024-05-06T02:40:21.887" v="249" actId="2710"/>
        <pc:sldMkLst>
          <pc:docMk/>
          <pc:sldMk cId="2763010933" sldId="329"/>
        </pc:sldMkLst>
        <pc:spChg chg="mod">
          <ac:chgData name="SAMAVEDAM VENKATA SATYA SURYA SUBRAMANYAM" userId="b3074fc32a7fb497" providerId="LiveId" clId="{6A8AB678-9662-4A1A-9648-2E2B938504EA}" dt="2024-05-06T02:40:21.887" v="249" actId="2710"/>
          <ac:spMkLst>
            <pc:docMk/>
            <pc:sldMk cId="2763010933" sldId="329"/>
            <ac:spMk id="4" creationId="{90692CDB-E9F6-3DC7-2F25-4DEE761EC186}"/>
          </ac:spMkLst>
        </pc:spChg>
      </pc:sldChg>
      <pc:sldChg chg="addSp delSp modSp new mod">
        <pc:chgData name="SAMAVEDAM VENKATA SATYA SURYA SUBRAMANYAM" userId="b3074fc32a7fb497" providerId="LiveId" clId="{6A8AB678-9662-4A1A-9648-2E2B938504EA}" dt="2024-05-06T02:59:01.899" v="331" actId="2710"/>
        <pc:sldMkLst>
          <pc:docMk/>
          <pc:sldMk cId="482455382" sldId="330"/>
        </pc:sldMkLst>
        <pc:spChg chg="del">
          <ac:chgData name="SAMAVEDAM VENKATA SATYA SURYA SUBRAMANYAM" userId="b3074fc32a7fb497" providerId="LiveId" clId="{6A8AB678-9662-4A1A-9648-2E2B938504EA}" dt="2024-05-06T02:40:48.353" v="252" actId="478"/>
          <ac:spMkLst>
            <pc:docMk/>
            <pc:sldMk cId="482455382" sldId="330"/>
            <ac:spMk id="2" creationId="{A6C374BE-059B-D721-4291-F5ABD893A505}"/>
          </ac:spMkLst>
        </pc:spChg>
        <pc:spChg chg="del">
          <ac:chgData name="SAMAVEDAM VENKATA SATYA SURYA SUBRAMANYAM" userId="b3074fc32a7fb497" providerId="LiveId" clId="{6A8AB678-9662-4A1A-9648-2E2B938504EA}" dt="2024-05-06T02:40:45.242" v="251" actId="478"/>
          <ac:spMkLst>
            <pc:docMk/>
            <pc:sldMk cId="482455382" sldId="330"/>
            <ac:spMk id="3" creationId="{EE3678EC-5BA4-5182-EE55-B46270D31B11}"/>
          </ac:spMkLst>
        </pc:spChg>
        <pc:spChg chg="del">
          <ac:chgData name="SAMAVEDAM VENKATA SATYA SURYA SUBRAMANYAM" userId="b3074fc32a7fb497" providerId="LiveId" clId="{6A8AB678-9662-4A1A-9648-2E2B938504EA}" dt="2024-05-06T02:40:53.453" v="253" actId="478"/>
          <ac:spMkLst>
            <pc:docMk/>
            <pc:sldMk cId="482455382" sldId="330"/>
            <ac:spMk id="4" creationId="{044CDA52-3191-9905-645C-D802ED7A944F}"/>
          </ac:spMkLst>
        </pc:spChg>
        <pc:spChg chg="add mod">
          <ac:chgData name="SAMAVEDAM VENKATA SATYA SURYA SUBRAMANYAM" userId="b3074fc32a7fb497" providerId="LiveId" clId="{6A8AB678-9662-4A1A-9648-2E2B938504EA}" dt="2024-05-06T02:59:01.899" v="331" actId="2710"/>
          <ac:spMkLst>
            <pc:docMk/>
            <pc:sldMk cId="482455382" sldId="330"/>
            <ac:spMk id="5" creationId="{34C40B53-7F3A-890F-C03C-FEB4F09FC07E}"/>
          </ac:spMkLst>
        </pc:spChg>
      </pc:sldChg>
      <pc:sldChg chg="addSp delSp modSp new mod">
        <pc:chgData name="SAMAVEDAM VENKATA SATYA SURYA SUBRAMANYAM" userId="b3074fc32a7fb497" providerId="LiveId" clId="{6A8AB678-9662-4A1A-9648-2E2B938504EA}" dt="2024-05-06T02:45:51.450" v="314" actId="5793"/>
        <pc:sldMkLst>
          <pc:docMk/>
          <pc:sldMk cId="1842068028" sldId="331"/>
        </pc:sldMkLst>
        <pc:spChg chg="del">
          <ac:chgData name="SAMAVEDAM VENKATA SATYA SURYA SUBRAMANYAM" userId="b3074fc32a7fb497" providerId="LiveId" clId="{6A8AB678-9662-4A1A-9648-2E2B938504EA}" dt="2024-05-06T02:44:22.354" v="286" actId="478"/>
          <ac:spMkLst>
            <pc:docMk/>
            <pc:sldMk cId="1842068028" sldId="331"/>
            <ac:spMk id="2" creationId="{601593F4-BBD0-2A84-9D0F-D25141A3305F}"/>
          </ac:spMkLst>
        </pc:spChg>
        <pc:spChg chg="del">
          <ac:chgData name="SAMAVEDAM VENKATA SATYA SURYA SUBRAMANYAM" userId="b3074fc32a7fb497" providerId="LiveId" clId="{6A8AB678-9662-4A1A-9648-2E2B938504EA}" dt="2024-05-06T02:44:18.984" v="285" actId="478"/>
          <ac:spMkLst>
            <pc:docMk/>
            <pc:sldMk cId="1842068028" sldId="331"/>
            <ac:spMk id="3" creationId="{48DF3FF5-CD5F-6B72-8F42-AC1DAD051BE6}"/>
          </ac:spMkLst>
        </pc:spChg>
        <pc:spChg chg="del">
          <ac:chgData name="SAMAVEDAM VENKATA SATYA SURYA SUBRAMANYAM" userId="b3074fc32a7fb497" providerId="LiveId" clId="{6A8AB678-9662-4A1A-9648-2E2B938504EA}" dt="2024-05-06T02:44:25.172" v="287" actId="478"/>
          <ac:spMkLst>
            <pc:docMk/>
            <pc:sldMk cId="1842068028" sldId="331"/>
            <ac:spMk id="4" creationId="{D0DC0C0C-3A43-DEBC-082A-8C28040B9504}"/>
          </ac:spMkLst>
        </pc:spChg>
        <pc:spChg chg="add mod">
          <ac:chgData name="SAMAVEDAM VENKATA SATYA SURYA SUBRAMANYAM" userId="b3074fc32a7fb497" providerId="LiveId" clId="{6A8AB678-9662-4A1A-9648-2E2B938504EA}" dt="2024-05-06T02:45:51.450" v="314" actId="5793"/>
          <ac:spMkLst>
            <pc:docMk/>
            <pc:sldMk cId="1842068028" sldId="331"/>
            <ac:spMk id="5" creationId="{D6DEAFF6-D2AA-FA6D-B51C-E8225B520EFA}"/>
          </ac:spMkLst>
        </pc:spChg>
      </pc:sldChg>
      <pc:sldChg chg="addSp delSp modSp new del mod">
        <pc:chgData name="SAMAVEDAM VENKATA SATYA SURYA SUBRAMANYAM" userId="b3074fc32a7fb497" providerId="LiveId" clId="{6A8AB678-9662-4A1A-9648-2E2B938504EA}" dt="2024-05-06T03:58:48.192" v="527" actId="47"/>
        <pc:sldMkLst>
          <pc:docMk/>
          <pc:sldMk cId="3166798188" sldId="332"/>
        </pc:sldMkLst>
        <pc:spChg chg="del">
          <ac:chgData name="SAMAVEDAM VENKATA SATYA SURYA SUBRAMANYAM" userId="b3074fc32a7fb497" providerId="LiveId" clId="{6A8AB678-9662-4A1A-9648-2E2B938504EA}" dt="2024-05-06T02:43:32.302" v="279" actId="478"/>
          <ac:spMkLst>
            <pc:docMk/>
            <pc:sldMk cId="3166798188" sldId="332"/>
            <ac:spMk id="2" creationId="{493C930E-D1DC-476C-EE6B-56A32A3338E8}"/>
          </ac:spMkLst>
        </pc:spChg>
        <pc:spChg chg="del">
          <ac:chgData name="SAMAVEDAM VENKATA SATYA SURYA SUBRAMANYAM" userId="b3074fc32a7fb497" providerId="LiveId" clId="{6A8AB678-9662-4A1A-9648-2E2B938504EA}" dt="2024-05-06T02:43:28.511" v="278" actId="478"/>
          <ac:spMkLst>
            <pc:docMk/>
            <pc:sldMk cId="3166798188" sldId="332"/>
            <ac:spMk id="3" creationId="{70E858F8-5E23-4BFA-6675-83D059D8FCE8}"/>
          </ac:spMkLst>
        </pc:spChg>
        <pc:spChg chg="del">
          <ac:chgData name="SAMAVEDAM VENKATA SATYA SURYA SUBRAMANYAM" userId="b3074fc32a7fb497" providerId="LiveId" clId="{6A8AB678-9662-4A1A-9648-2E2B938504EA}" dt="2024-05-06T02:43:35.505" v="280" actId="478"/>
          <ac:spMkLst>
            <pc:docMk/>
            <pc:sldMk cId="3166798188" sldId="332"/>
            <ac:spMk id="4" creationId="{7ED57CDA-EBB0-2EBB-2DF8-2AF965886765}"/>
          </ac:spMkLst>
        </pc:spChg>
        <pc:spChg chg="add mod">
          <ac:chgData name="SAMAVEDAM VENKATA SATYA SURYA SUBRAMANYAM" userId="b3074fc32a7fb497" providerId="LiveId" clId="{6A8AB678-9662-4A1A-9648-2E2B938504EA}" dt="2024-05-06T03:58:01.091" v="514" actId="20577"/>
          <ac:spMkLst>
            <pc:docMk/>
            <pc:sldMk cId="3166798188" sldId="332"/>
            <ac:spMk id="5" creationId="{1AD78D8B-D391-BA36-FA18-A3931C0B6D7F}"/>
          </ac:spMkLst>
        </pc:spChg>
      </pc:sldChg>
      <pc:sldChg chg="addSp delSp modSp new mod">
        <pc:chgData name="SAMAVEDAM VENKATA SATYA SURYA SUBRAMANYAM" userId="b3074fc32a7fb497" providerId="LiveId" clId="{6A8AB678-9662-4A1A-9648-2E2B938504EA}" dt="2024-05-06T03:58:43.679" v="526" actId="20577"/>
        <pc:sldMkLst>
          <pc:docMk/>
          <pc:sldMk cId="1853157992" sldId="333"/>
        </pc:sldMkLst>
        <pc:spChg chg="del">
          <ac:chgData name="SAMAVEDAM VENKATA SATYA SURYA SUBRAMANYAM" userId="b3074fc32a7fb497" providerId="LiveId" clId="{6A8AB678-9662-4A1A-9648-2E2B938504EA}" dt="2024-05-06T02:42:51.442" v="273" actId="478"/>
          <ac:spMkLst>
            <pc:docMk/>
            <pc:sldMk cId="1853157992" sldId="333"/>
            <ac:spMk id="2" creationId="{537CAF2E-253B-4E86-0AA4-84CB44220836}"/>
          </ac:spMkLst>
        </pc:spChg>
        <pc:spChg chg="del">
          <ac:chgData name="SAMAVEDAM VENKATA SATYA SURYA SUBRAMANYAM" userId="b3074fc32a7fb497" providerId="LiveId" clId="{6A8AB678-9662-4A1A-9648-2E2B938504EA}" dt="2024-05-06T02:42:46.542" v="272" actId="478"/>
          <ac:spMkLst>
            <pc:docMk/>
            <pc:sldMk cId="1853157992" sldId="333"/>
            <ac:spMk id="3" creationId="{D86DC448-84F1-3B5C-0FF1-3B097DAD5CC3}"/>
          </ac:spMkLst>
        </pc:spChg>
        <pc:spChg chg="del">
          <ac:chgData name="SAMAVEDAM VENKATA SATYA SURYA SUBRAMANYAM" userId="b3074fc32a7fb497" providerId="LiveId" clId="{6A8AB678-9662-4A1A-9648-2E2B938504EA}" dt="2024-05-06T02:42:53.769" v="274" actId="478"/>
          <ac:spMkLst>
            <pc:docMk/>
            <pc:sldMk cId="1853157992" sldId="333"/>
            <ac:spMk id="4" creationId="{5057312B-4964-6701-AFF2-08B3985BCB2E}"/>
          </ac:spMkLst>
        </pc:spChg>
        <pc:spChg chg="add mod">
          <ac:chgData name="SAMAVEDAM VENKATA SATYA SURYA SUBRAMANYAM" userId="b3074fc32a7fb497" providerId="LiveId" clId="{6A8AB678-9662-4A1A-9648-2E2B938504EA}" dt="2024-05-06T03:58:43.679" v="526" actId="20577"/>
          <ac:spMkLst>
            <pc:docMk/>
            <pc:sldMk cId="1853157992" sldId="333"/>
            <ac:spMk id="5" creationId="{A06A5D20-C818-F126-93CE-7C4B5BFE465B}"/>
          </ac:spMkLst>
        </pc:spChg>
      </pc:sldChg>
      <pc:sldChg chg="addSp delSp modSp new mod">
        <pc:chgData name="SAMAVEDAM VENKATA SATYA SURYA SUBRAMANYAM" userId="b3074fc32a7fb497" providerId="LiveId" clId="{6A8AB678-9662-4A1A-9648-2E2B938504EA}" dt="2024-05-06T03:56:00.755" v="502" actId="1076"/>
        <pc:sldMkLst>
          <pc:docMk/>
          <pc:sldMk cId="1840706779" sldId="334"/>
        </pc:sldMkLst>
        <pc:spChg chg="del">
          <ac:chgData name="SAMAVEDAM VENKATA SATYA SURYA SUBRAMANYAM" userId="b3074fc32a7fb497" providerId="LiveId" clId="{6A8AB678-9662-4A1A-9648-2E2B938504EA}" dt="2024-05-06T02:42:18.834" v="267" actId="478"/>
          <ac:spMkLst>
            <pc:docMk/>
            <pc:sldMk cId="1840706779" sldId="334"/>
            <ac:spMk id="2" creationId="{A1CA1F66-1FFB-3A97-4D63-CBE1EED2133A}"/>
          </ac:spMkLst>
        </pc:spChg>
        <pc:spChg chg="del">
          <ac:chgData name="SAMAVEDAM VENKATA SATYA SURYA SUBRAMANYAM" userId="b3074fc32a7fb497" providerId="LiveId" clId="{6A8AB678-9662-4A1A-9648-2E2B938504EA}" dt="2024-05-06T02:42:24.833" v="269" actId="478"/>
          <ac:spMkLst>
            <pc:docMk/>
            <pc:sldMk cId="1840706779" sldId="334"/>
            <ac:spMk id="3" creationId="{0F85370D-0C04-73F8-D465-DACB5860A264}"/>
          </ac:spMkLst>
        </pc:spChg>
        <pc:spChg chg="del">
          <ac:chgData name="SAMAVEDAM VENKATA SATYA SURYA SUBRAMANYAM" userId="b3074fc32a7fb497" providerId="LiveId" clId="{6A8AB678-9662-4A1A-9648-2E2B938504EA}" dt="2024-05-06T02:42:21.659" v="268" actId="478"/>
          <ac:spMkLst>
            <pc:docMk/>
            <pc:sldMk cId="1840706779" sldId="334"/>
            <ac:spMk id="4" creationId="{0EEA9994-3BB3-00F6-E9EE-98059C31AD71}"/>
          </ac:spMkLst>
        </pc:spChg>
        <pc:spChg chg="add mod">
          <ac:chgData name="SAMAVEDAM VENKATA SATYA SURYA SUBRAMANYAM" userId="b3074fc32a7fb497" providerId="LiveId" clId="{6A8AB678-9662-4A1A-9648-2E2B938504EA}" dt="2024-05-06T03:56:00.755" v="502" actId="1076"/>
          <ac:spMkLst>
            <pc:docMk/>
            <pc:sldMk cId="1840706779" sldId="334"/>
            <ac:spMk id="6" creationId="{27185F18-E520-DFF6-31DB-0BCD8F5C4E0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2166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69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142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827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426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47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04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319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427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6914"/>
            <a:ext cx="9144000" cy="2286000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 USING MACHINE LEARNING AND DEEP LEARNING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744291-278B-A24C-0DA5-1A909634D614}"/>
              </a:ext>
            </a:extLst>
          </p:cNvPr>
          <p:cNvSpPr txBox="1"/>
          <p:nvPr/>
        </p:nvSpPr>
        <p:spPr>
          <a:xfrm>
            <a:off x="1915887" y="4876800"/>
            <a:ext cx="79792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NOOTHI KRISHNA ROHIT – L20564458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SAMAVEDAM VENKATA SATYA SURYA SUBRAMANYAM – L20573476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SERVEPALLI  DEEPIKA MEGHASENA – L20555071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14A07-A902-6FD5-CD0D-43B50A9EE8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63427" y="-695325"/>
            <a:ext cx="12318853" cy="6858000"/>
          </a:xfrm>
        </p:spPr>
        <p:txBody>
          <a:bodyPr>
            <a:normAutofit fontScale="92500" lnSpcReduction="10000"/>
          </a:bodyPr>
          <a:lstStyle/>
          <a:p>
            <a:pPr algn="l">
              <a:lnSpc>
                <a:spcPct val="200000"/>
              </a:lnSpc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</a:p>
          <a:p>
            <a:pPr>
              <a:lnSpc>
                <a:spcPct val="200000"/>
              </a:lnSpc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6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Purpose: 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Clean raw tweet data for better analysis.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Method: 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 defined function using NLTK library.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Stemming: 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words to their root form.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Tokenization: 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Split sentences into individual words.</a:t>
            </a:r>
          </a:p>
        </p:txBody>
      </p:sp>
    </p:spTree>
    <p:extLst>
      <p:ext uri="{BB962C8B-B14F-4D97-AF65-F5344CB8AC3E}">
        <p14:creationId xmlns:p14="http://schemas.microsoft.com/office/powerpoint/2010/main" val="4140704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14A07-A902-6FD5-CD0D-43B50A9EE8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04949" y="-695326"/>
            <a:ext cx="13760376" cy="877252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200000"/>
              </a:lnSpc>
            </a:pPr>
            <a:r>
              <a:rPr lang="en-US" sz="31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Word Popularity Analysis 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frequently occurring words and </a:t>
            </a:r>
            <a:r>
              <a:rPr lang="en-US" sz="26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ngrams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Process: 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Count word occurrences within the corpus. Present top 50 popular words with their frequency.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Calculate word repetition probability based on total corpus size.</a:t>
            </a:r>
          </a:p>
          <a:p>
            <a:pPr>
              <a:lnSpc>
                <a:spcPct val="200000"/>
              </a:lnSpc>
            </a:pPr>
            <a:r>
              <a:rPr lang="en-US" sz="31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Word Popularity Detection using </a:t>
            </a:r>
            <a:r>
              <a:rPr lang="en-US" sz="31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Ngrams</a:t>
            </a:r>
            <a:endParaRPr lang="en-US" sz="31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Concept: 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word sequences (</a:t>
            </a:r>
            <a:r>
              <a:rPr lang="en-US" sz="26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ngrams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for popularity.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Method: 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Developed </a:t>
            </a:r>
            <a:r>
              <a:rPr lang="en-US" sz="26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ngram</a:t>
            </a:r>
            <a:r>
              <a:rPr lang="en-US" sz="2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model to analyze tokenized words. Identify popular single words and word combinations.</a:t>
            </a:r>
          </a:p>
        </p:txBody>
      </p:sp>
    </p:spTree>
    <p:extLst>
      <p:ext uri="{BB962C8B-B14F-4D97-AF65-F5344CB8AC3E}">
        <p14:creationId xmlns:p14="http://schemas.microsoft.com/office/powerpoint/2010/main" val="3708457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14A07-A902-6FD5-CD0D-43B50A9EE8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3999" y="-1190624"/>
            <a:ext cx="13779426" cy="9267824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200000"/>
              </a:lnSpc>
            </a:pP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Goal: </a:t>
            </a:r>
            <a:r>
              <a:rPr lang="en-US" sz="2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Measure public opinion trends.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Method: </a:t>
            </a:r>
            <a:r>
              <a:rPr lang="en-US" sz="26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NLTKbased</a:t>
            </a:r>
            <a:r>
              <a:rPr lang="en-US" sz="2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Sentiment Analyzer to analyze sentiment.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Calculate sentiment scores for positive, negative, and neutral classes.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Derive a compound sentiment score for each tweet.</a:t>
            </a:r>
          </a:p>
          <a:p>
            <a:pPr>
              <a:lnSpc>
                <a:spcPct val="200000"/>
              </a:lnSpc>
            </a:pP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Sentiment Classification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Process: </a:t>
            </a:r>
            <a:r>
              <a:rPr lang="en-US" sz="2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Classify tweets based on compound sentiment scores.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Assign sentiment polarity rating (positive, negative, neutral) to each tweet.</a:t>
            </a:r>
          </a:p>
        </p:txBody>
      </p:sp>
    </p:spTree>
    <p:extLst>
      <p:ext uri="{BB962C8B-B14F-4D97-AF65-F5344CB8AC3E}">
        <p14:creationId xmlns:p14="http://schemas.microsoft.com/office/powerpoint/2010/main" val="1447063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5349"/>
            <a:ext cx="9144000" cy="1442477"/>
          </a:xfrm>
          <a:noFill/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2B8CD3-98B0-5603-D390-32C4E761C47B}"/>
              </a:ext>
            </a:extLst>
          </p:cNvPr>
          <p:cNvSpPr txBox="1"/>
          <p:nvPr/>
        </p:nvSpPr>
        <p:spPr>
          <a:xfrm>
            <a:off x="1053424" y="1447317"/>
            <a:ext cx="9910224" cy="3014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Construction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Tweets, Retweets and Retweeters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Lexicon-Based Sentiment Analysis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 Study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624AD5-6F48-7392-B18E-0BF1BDEE6DBA}"/>
              </a:ext>
            </a:extLst>
          </p:cNvPr>
          <p:cNvSpPr txBox="1"/>
          <p:nvPr/>
        </p:nvSpPr>
        <p:spPr>
          <a:xfrm>
            <a:off x="443023" y="753139"/>
            <a:ext cx="11748977" cy="5351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Construction Module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system for analyzing Covid related sentiment on Twitter.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users to search for Covid tweets, specific users, and hashtags.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Mining: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Extracts relevant information from Twitter data about Covid tweets.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Presents retrieved data in a user friendly format (e.g., tables, charts).</a:t>
            </a:r>
          </a:p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Tweets, Retweets and Retweeters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Approach: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Our method combines temporal tweet patterns and network dynamics to infer Covid leaning on Twitter, ensuring consistency in content and audience similarity.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Framework: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employ a robust convex optimization framework to maximize tweet-retweet agreement and user similarity, providing precise inferences despite data heterogeneity.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Interpretable Scores: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computed scores reflect user sentiment simply as the average number of positive or negative tweets when retweeting a user, facilitating easy interpretation for informed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678400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14A07-A902-6FD5-CD0D-43B50A9EE8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0457" y="-1350335"/>
            <a:ext cx="13775883" cy="9427535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200000"/>
              </a:lnSpc>
            </a:pPr>
            <a:r>
              <a:rPr lang="en-US" sz="6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Lexicon Based Sentiment Analysis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6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Method: </a:t>
            </a:r>
            <a:r>
              <a:rPr lang="en-US" sz="6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SentiStrength, a lexicon based tool, to classify tweet sentiment (positive, negative, neutral).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6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Customization: </a:t>
            </a:r>
            <a:r>
              <a:rPr lang="en-US" sz="6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Adapt the sentiment lexicon by incorporating high frequency Covid related words and removing irrelevant terms.</a:t>
            </a:r>
          </a:p>
          <a:p>
            <a:pPr>
              <a:lnSpc>
                <a:spcPct val="200000"/>
              </a:lnSpc>
            </a:pPr>
            <a:r>
              <a:rPr lang="en-US" sz="6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Study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6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US" sz="6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Covid leaning trends and user demographics.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6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Data:</a:t>
            </a:r>
            <a:r>
              <a:rPr lang="en-US" sz="6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1,000 most frequently retweeted users.232,000 users who retweeted these sources at least 10 times.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6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Findings: </a:t>
            </a:r>
            <a:r>
              <a:rPr lang="en-US" sz="6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Parody accounts tend to be more liberal and less temporally stable.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6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Less vocal users lean more liberal, while highly vocal users have a balanced liberal conservative split.</a:t>
            </a:r>
          </a:p>
          <a:p>
            <a:pPr marL="457200" indent="-4572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6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Hashtag usage patterns shift significantly during Covid events. Active user participation during events increases the overall liberal leaning and reduces polarization</a:t>
            </a:r>
            <a:r>
              <a:rPr lang="en-US" sz="2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3282352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 </a:t>
            </a:r>
          </a:p>
        </p:txBody>
      </p:sp>
    </p:spTree>
    <p:extLst>
      <p:ext uri="{BB962C8B-B14F-4D97-AF65-F5344CB8AC3E}">
        <p14:creationId xmlns:p14="http://schemas.microsoft.com/office/powerpoint/2010/main" val="2509442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692CDB-E9F6-3DC7-2F25-4DEE761EC186}"/>
              </a:ext>
            </a:extLst>
          </p:cNvPr>
          <p:cNvSpPr txBox="1"/>
          <p:nvPr/>
        </p:nvSpPr>
        <p:spPr>
          <a:xfrm>
            <a:off x="638175" y="152401"/>
            <a:ext cx="11458771" cy="67916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 Classifier: Provided a clear indication of feature importance and decision making process.    </a:t>
            </a:r>
          </a:p>
          <a:p>
            <a:pPr marL="342900" indent="-342900">
              <a:lnSpc>
                <a:spcPct val="20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 A baseline model for binary classification tasks.    </a:t>
            </a:r>
          </a:p>
          <a:p>
            <a:pPr marL="342900" indent="-342900">
              <a:lnSpc>
                <a:spcPct val="20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Classifier: An ensemble method that improves prediction accuracy by reducing overfitting.    </a:t>
            </a:r>
          </a:p>
          <a:p>
            <a:pPr marL="342900" indent="-342900">
              <a:lnSpc>
                <a:spcPct val="20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Naive Bayes 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BernoulliNB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Effective for large datasets with binary or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boolean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features.    </a:t>
            </a:r>
          </a:p>
          <a:p>
            <a:pPr marL="342900" indent="-342900">
              <a:lnSpc>
                <a:spcPct val="20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KNearest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Neighbors (KNN): A nonparametric method used for classification and regression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187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692CDB-E9F6-3DC7-2F25-4DEE761EC186}"/>
              </a:ext>
            </a:extLst>
          </p:cNvPr>
          <p:cNvSpPr txBox="1"/>
          <p:nvPr/>
        </p:nvSpPr>
        <p:spPr>
          <a:xfrm>
            <a:off x="638175" y="152401"/>
            <a:ext cx="11458771" cy="5680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  <a:spcBef>
                <a:spcPts val="1000"/>
              </a:spcBef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 </a:t>
            </a:r>
          </a:p>
          <a:p>
            <a:pPr marL="342900" indent="-342900">
              <a:lnSpc>
                <a:spcPct val="25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Decision Trees are a type of Supervised Machine Learning where the data is continuously split according to a certain parameter. </a:t>
            </a:r>
          </a:p>
          <a:p>
            <a:pPr marL="342900" indent="-342900">
              <a:lnSpc>
                <a:spcPct val="25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tree can be explained by two entities, namely decision nodes and leaves. </a:t>
            </a:r>
          </a:p>
          <a:p>
            <a:pPr marL="342900" indent="-342900">
              <a:lnSpc>
                <a:spcPct val="25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leaves are the decisions or the final outcomes. And the decision nodes are where the data is split.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010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C40B53-7F3A-890F-C03C-FEB4F09FC07E}"/>
              </a:ext>
            </a:extLst>
          </p:cNvPr>
          <p:cNvSpPr txBox="1"/>
          <p:nvPr/>
        </p:nvSpPr>
        <p:spPr>
          <a:xfrm>
            <a:off x="205483" y="113016"/>
            <a:ext cx="11887200" cy="4813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  <a:spcBef>
                <a:spcPts val="1000"/>
              </a:spcBef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</a:t>
            </a:r>
          </a:p>
          <a:p>
            <a:pPr marL="342900" indent="-342900">
              <a:lnSpc>
                <a:spcPct val="25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is a statistical model that in its basic form uses a logistic function to model a binary dependent variable, although many more complex extensions exist. </a:t>
            </a:r>
          </a:p>
          <a:p>
            <a:pPr marL="342900" indent="-342900">
              <a:lnSpc>
                <a:spcPct val="250000"/>
              </a:lnSpc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regression analysis, logistic regression (or logit regression) is estimating the parameters of a logistic model (a form of binary regression).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2455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b="1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 fontScale="70000" lnSpcReduction="2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SIGNIFICANCE</a:t>
            </a:r>
          </a:p>
          <a:p>
            <a:r>
              <a:rPr lang="en-US" dirty="0"/>
              <a:t>OBJECTIVE</a:t>
            </a:r>
          </a:p>
          <a:p>
            <a:r>
              <a:rPr lang="en-US" dirty="0"/>
              <a:t>ARCHITECTURE AND METHODOLOGY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Data flow DIAGRAM</a:t>
            </a:r>
          </a:p>
          <a:p>
            <a:r>
              <a:rPr lang="en-US" dirty="0"/>
              <a:t>references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7185F18-E520-DFF6-31DB-0BCD8F5C4E03}"/>
              </a:ext>
            </a:extLst>
          </p:cNvPr>
          <p:cNvSpPr txBox="1"/>
          <p:nvPr/>
        </p:nvSpPr>
        <p:spPr>
          <a:xfrm>
            <a:off x="553092" y="-478465"/>
            <a:ext cx="11085816" cy="66277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20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 (SVC) </a:t>
            </a:r>
          </a:p>
          <a:p>
            <a:pPr algn="ctr">
              <a:lnSpc>
                <a:spcPct val="200000"/>
              </a:lnSpc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Support Vector Machine (SVM) is a supervised machine learning algorithm which can be used for both classification or regression challenges. </a:t>
            </a:r>
          </a:p>
          <a:p>
            <a:pPr>
              <a:lnSpc>
                <a:spcPct val="20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it is mostly used in classification problems. In the SVM algorithm, we plot each data item as a point in n-dimensional space (where n is the number of features you have) with the value of each feature being the value of a particular coordinate.</a:t>
            </a:r>
          </a:p>
        </p:txBody>
      </p:sp>
    </p:spTree>
    <p:extLst>
      <p:ext uri="{BB962C8B-B14F-4D97-AF65-F5344CB8AC3E}">
        <p14:creationId xmlns:p14="http://schemas.microsoft.com/office/powerpoint/2010/main" val="18407067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6A5D20-C818-F126-93CE-7C4B5BFE465B}"/>
              </a:ext>
            </a:extLst>
          </p:cNvPr>
          <p:cNvSpPr txBox="1"/>
          <p:nvPr/>
        </p:nvSpPr>
        <p:spPr>
          <a:xfrm>
            <a:off x="297951" y="133564"/>
            <a:ext cx="11702265" cy="736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forests or random decision forests are an ensemble learning method for classification, regression and other tasks that operate by constructing a multitude of decision trees at training time and outputting the class that is the mode of the classes (classification) or mean prediction (regression) of the individual trees.</a:t>
            </a:r>
          </a:p>
          <a:p>
            <a:pPr>
              <a:lnSpc>
                <a:spcPct val="20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Naive Bayes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Naive Bayes classifiers are a family of simple "probabilistic classifiers" based on applying Bayes' theorem with strong (naive) independence assumptions between the features. They are among the simplest Bayesian network models.</a:t>
            </a:r>
          </a:p>
          <a:p>
            <a:pPr>
              <a:lnSpc>
                <a:spcPct val="20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1579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6DEAFF6-D2AA-FA6D-B51C-E8225B520EFA}"/>
              </a:ext>
            </a:extLst>
          </p:cNvPr>
          <p:cNvSpPr txBox="1"/>
          <p:nvPr/>
        </p:nvSpPr>
        <p:spPr>
          <a:xfrm>
            <a:off x="523982" y="380144"/>
            <a:ext cx="11291299" cy="4700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K-Nearest Neighbors (KNN)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K-Nearest Neighbors is one of the most basic yet essential classification algorithms in Machine Learning. </a:t>
            </a:r>
          </a:p>
          <a:p>
            <a:pPr>
              <a:lnSpc>
                <a:spcPct val="200000"/>
              </a:lnSpc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belongs to the supervised learning domain and finds intense application in pattern recognition, data mining and intrusion detection.</a:t>
            </a:r>
          </a:p>
        </p:txBody>
      </p:sp>
    </p:spTree>
    <p:extLst>
      <p:ext uri="{BB962C8B-B14F-4D97-AF65-F5344CB8AC3E}">
        <p14:creationId xmlns:p14="http://schemas.microsoft.com/office/powerpoint/2010/main" val="1842068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 </a:t>
            </a:r>
          </a:p>
        </p:txBody>
      </p:sp>
    </p:spTree>
    <p:extLst>
      <p:ext uri="{BB962C8B-B14F-4D97-AF65-F5344CB8AC3E}">
        <p14:creationId xmlns:p14="http://schemas.microsoft.com/office/powerpoint/2010/main" val="42542428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9AFB796-BB86-A575-6B7E-D25C26DB0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327" y="1405089"/>
            <a:ext cx="5818117" cy="4811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42445B0-82AF-3FA5-E021-2BA75F3064D1}"/>
              </a:ext>
            </a:extLst>
          </p:cNvPr>
          <p:cNvSpPr/>
          <p:nvPr/>
        </p:nvSpPr>
        <p:spPr>
          <a:xfrm>
            <a:off x="2333767" y="476880"/>
            <a:ext cx="6276975" cy="6464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355CF-2905-84E0-AC25-0142DD637D67}"/>
              </a:ext>
            </a:extLst>
          </p:cNvPr>
          <p:cNvSpPr txBox="1"/>
          <p:nvPr/>
        </p:nvSpPr>
        <p:spPr>
          <a:xfrm>
            <a:off x="7134896" y="2189408"/>
            <a:ext cx="446896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Gather tweets from the specified user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Exclude retweets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Preprocess the tweet data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Categorize the tweets into positive and negative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Display the 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475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8C6D3D-3481-363D-E129-E308743BA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687" y="1497295"/>
            <a:ext cx="7564932" cy="47000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1DFB17-6203-9088-6238-D61296865802}"/>
              </a:ext>
            </a:extLst>
          </p:cNvPr>
          <p:cNvSpPr txBox="1"/>
          <p:nvPr/>
        </p:nvSpPr>
        <p:spPr>
          <a:xfrm>
            <a:off x="1910687" y="751472"/>
            <a:ext cx="7027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1947979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9EE66BB-3AD9-7FF6-5FD6-5899E6419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054" y="1251193"/>
            <a:ext cx="8579892" cy="50527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7F9618-041A-C827-1F0C-9CFFFF8FAC68}"/>
              </a:ext>
            </a:extLst>
          </p:cNvPr>
          <p:cNvSpPr txBox="1"/>
          <p:nvPr/>
        </p:nvSpPr>
        <p:spPr>
          <a:xfrm>
            <a:off x="1777285" y="425003"/>
            <a:ext cx="6413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</a:t>
            </a:r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4365B8-06B7-0376-F14A-14DA63BEE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749" y="1344210"/>
            <a:ext cx="6878471" cy="48634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3DC844-54FC-414C-67F7-77716C2460B0}"/>
              </a:ext>
            </a:extLst>
          </p:cNvPr>
          <p:cNvSpPr txBox="1"/>
          <p:nvPr/>
        </p:nvSpPr>
        <p:spPr>
          <a:xfrm>
            <a:off x="2111749" y="246673"/>
            <a:ext cx="4185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4444995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064275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413E47-C0EA-24AB-D50C-6E2753EB4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77" y="337909"/>
            <a:ext cx="6763338" cy="58822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299EE0-C8AE-D79F-16C6-AD39FF4DD033}"/>
              </a:ext>
            </a:extLst>
          </p:cNvPr>
          <p:cNvSpPr txBox="1"/>
          <p:nvPr/>
        </p:nvSpPr>
        <p:spPr>
          <a:xfrm>
            <a:off x="719191" y="1900719"/>
            <a:ext cx="323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3359764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809750"/>
            <a:ext cx="9163050" cy="3409950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 of Twitter</a:t>
            </a:r>
            <a:r>
              <a:rPr lang="en-US" dirty="0"/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33F04C-6AC1-6F38-DAB8-DA2F0505E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59" y="1171254"/>
            <a:ext cx="10900881" cy="53528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B87B21-D3CC-480D-1EF1-52261038E411}"/>
              </a:ext>
            </a:extLst>
          </p:cNvPr>
          <p:cNvSpPr txBox="1"/>
          <p:nvPr/>
        </p:nvSpPr>
        <p:spPr>
          <a:xfrm>
            <a:off x="2003461" y="406367"/>
            <a:ext cx="71405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VIEW OF TOP  5 TWEETS</a:t>
            </a:r>
          </a:p>
        </p:txBody>
      </p:sp>
    </p:spTree>
    <p:extLst>
      <p:ext uri="{BB962C8B-B14F-4D97-AF65-F5344CB8AC3E}">
        <p14:creationId xmlns:p14="http://schemas.microsoft.com/office/powerpoint/2010/main" val="38714804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3DCC1A-9EED-41AC-DF50-8B12D8EA6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917" y="1335641"/>
            <a:ext cx="10150774" cy="52089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BBEAAB-3569-DB61-423B-EEB6A35E4179}"/>
              </a:ext>
            </a:extLst>
          </p:cNvPr>
          <p:cNvSpPr txBox="1"/>
          <p:nvPr/>
        </p:nvSpPr>
        <p:spPr>
          <a:xfrm>
            <a:off x="1253447" y="354458"/>
            <a:ext cx="8835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VIEW OF ALGORITHMS</a:t>
            </a:r>
          </a:p>
        </p:txBody>
      </p:sp>
    </p:spTree>
    <p:extLst>
      <p:ext uri="{BB962C8B-B14F-4D97-AF65-F5344CB8AC3E}">
        <p14:creationId xmlns:p14="http://schemas.microsoft.com/office/powerpoint/2010/main" val="41308166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B47C-3FFD-18C5-BF36-BB455DA07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986522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EE8D6-26A2-18E6-F6A2-3A162974184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6056" y="1073888"/>
            <a:ext cx="11047227" cy="5071731"/>
          </a:xfrm>
        </p:spPr>
        <p:txBody>
          <a:bodyPr>
            <a:normAutofit fontScale="85000" lnSpcReduction="20000"/>
          </a:bodyPr>
          <a:lstStyle/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[1] N. F. F. da Silva, E. R.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Hruschka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and E. R.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Hruschka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‘‘Tweet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senti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analysis with classifier ensembles,’’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Decis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Support Syst., vol. 66, pp. 170–179, Oct. 2014.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[2] C.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Kariya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and P.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Khodke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‘‘Twitter sentiment analysis,’’ in Proc. Int. Conf.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Emerg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Technol. (INCET), Jun. 2020, pp. 212–216. 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[3] A.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Alsaeedi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and M. Zubair, ‘‘A study on sentiment analysis techniques of Twitter data,’’ Int. J. Adv.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Comput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Sci. Appl., vol. 10, no. 2, pp. 361–374, 2019. 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[4] A.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Bandhakavi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N.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Wiratunga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D. Padmanabhan, and S. Massie, ‘‘Lexicon based feature extraction for emotion text classification,’’ Pattern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Recognit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Lett., vol. 93, pp. 133–142, Jul. 2017.J. Clerk Maxwell, A Treatise on Electricity and Magnetism, 3rd ed., vol. 2. Oxford: Clarendon, 1892, pp.6873. 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[5] J.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Capdevila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J.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Cerquides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J. Nin, and J. Torres, ‘‘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TweetSCAN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: An event discovery technique for geolocated tweets,’’ Pattern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Recognit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Lett., vol. 93, pp. 58–68, Jul. 2017. 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[6] T.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Alsinet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J.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Argelich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R.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Béjar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C. Fernández, C.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Mateu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and J. Planes, ‘‘An argumentative approach for discovering relevant opinions in Twitter with probabilistic valued relationships,’’ Pattern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Recognit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Lett., vol. 105, pp. 191–199, Apr. 2018. 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[7] W. Chen, Y. Zhang, C. K. Yeo, C. T. Lau, and B. S. Lee, ‘‘Unsupervised rumor detection based on users’ behaviors using neural networks,’’ Pattern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Recognit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Lett., vol. 105, pp. 226–233, Apr. 2018. 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[8] H.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Hakh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I.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Aljarah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and B.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AlShboul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‘‘Online social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mediabased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sentiment analysis for us airline companies,’’ in New Trends in Information Technology. Amman, Jordan: Univ. of Jordan, Apr. 2017.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2502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14A07-A902-6FD5-CD0D-43B50A9EE8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63427" y="-695325"/>
            <a:ext cx="12318853" cy="6858000"/>
          </a:xfrm>
        </p:spPr>
        <p:txBody>
          <a:bodyPr>
            <a:normAutofit lnSpcReduction="10000"/>
          </a:bodyPr>
          <a:lstStyle/>
          <a:p>
            <a:pPr algn="l">
              <a:lnSpc>
                <a:spcPct val="200000"/>
              </a:lnSpc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platforms like Twitter are vital sources of information and opinions globally.</a:t>
            </a:r>
          </a:p>
          <a:p>
            <a:pPr marL="2857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Twitter allows users to express thoughts, emotions, and opinions through short text messages called tweets.</a:t>
            </a:r>
          </a:p>
          <a:p>
            <a:pPr marL="2857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 of Twitter data offers insights into public opinion, customer feedback, and emerging trends.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36126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35912C-E26E-63B1-8098-3EDA8749A44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37739" y="-489857"/>
            <a:ext cx="12220882" cy="6858000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 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Brands &amp; Businesses: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Gauge customer satisfaction, identify product issues, and assess marketing campaigns.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Politics &amp; Elections: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public opinion, track candidate popularity, and understand voter sentiment.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market reactions, detect trends, and make informed decisions.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Listening: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brand reputation, respond to feedback, and engage with audiences.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Disaster &amp; Crisis Management: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Assess public response during emergencies and crises.</a:t>
            </a:r>
          </a:p>
        </p:txBody>
      </p:sp>
    </p:spTree>
    <p:extLst>
      <p:ext uri="{BB962C8B-B14F-4D97-AF65-F5344CB8AC3E}">
        <p14:creationId xmlns:p14="http://schemas.microsoft.com/office/powerpoint/2010/main" val="9650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35912C-E26E-63B1-8098-3EDA8749A44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37739" y="-489857"/>
            <a:ext cx="12220882" cy="6858000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Collecting a dataset of tweets related to a specific topic, brand, or event.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tweet data to remove noise, perform text normalization, and handle special characters/emoticons.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Applying sentiment analysis techniques and machine learning algorithms for sentiment classification.</a:t>
            </a:r>
          </a:p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Evaluating model performance using appropriate metrics.</a:t>
            </a:r>
          </a:p>
        </p:txBody>
      </p:sp>
    </p:spTree>
    <p:extLst>
      <p:ext uri="{BB962C8B-B14F-4D97-AF65-F5344CB8AC3E}">
        <p14:creationId xmlns:p14="http://schemas.microsoft.com/office/powerpoint/2010/main" val="3512606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4159" y="1176779"/>
            <a:ext cx="9430995" cy="3037003"/>
          </a:xfrm>
          <a:noFill/>
        </p:spPr>
        <p:txBody>
          <a:bodyPr>
            <a:no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</a:t>
            </a:r>
            <a:b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b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1DA95B-B05D-5E24-ED6C-FEE12E7654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621" b="65351"/>
          <a:stretch/>
        </p:blipFill>
        <p:spPr>
          <a:xfrm>
            <a:off x="1379959" y="176115"/>
            <a:ext cx="9192791" cy="43174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F1A9C9-0CFA-B18F-3FF1-67DF63E62CA7}"/>
              </a:ext>
            </a:extLst>
          </p:cNvPr>
          <p:cNvSpPr txBox="1"/>
          <p:nvPr/>
        </p:nvSpPr>
        <p:spPr>
          <a:xfrm>
            <a:off x="990600" y="4181475"/>
            <a:ext cx="10515600" cy="222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ACQUISITION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GENERATION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6E40D3-DC24-21AD-D97C-4C04CDCA3084}"/>
              </a:ext>
            </a:extLst>
          </p:cNvPr>
          <p:cNvSpPr/>
          <p:nvPr/>
        </p:nvSpPr>
        <p:spPr>
          <a:xfrm>
            <a:off x="990600" y="3571874"/>
            <a:ext cx="2513434" cy="50482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710560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35912C-E26E-63B1-8098-3EDA8749A44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20882" cy="6858000"/>
          </a:xfrm>
        </p:spPr>
        <p:txBody>
          <a:bodyPr>
            <a:no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Collection: Acquiring relevant Twitter datasets for analysis.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Preprocessing: Cleaning and preparing the data for further processing. 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Techniques: Stemming, Tokenization, etc. Feature Decision Tree, Logistic Regression, Support Vector Classifier and Random Forest Classifier algorithms are used here.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Extraction: Identifying key features from tweets relevant to sentiment.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BagofWords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(BOW) model for word frequency analysis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2050" name="Picture 1">
            <a:extLst>
              <a:ext uri="{FF2B5EF4-FFF2-40B4-BE49-F238E27FC236}">
                <a16:creationId xmlns:a16="http://schemas.microsoft.com/office/drawing/2014/main" id="{173780D6-8F5E-494D-DE2F-88A0E577A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450" y="155575"/>
            <a:ext cx="8181416" cy="3006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5D48EF-F472-A59E-A3F1-5784206D5145}"/>
              </a:ext>
            </a:extLst>
          </p:cNvPr>
          <p:cNvSpPr/>
          <p:nvPr/>
        </p:nvSpPr>
        <p:spPr>
          <a:xfrm>
            <a:off x="1638300" y="1406525"/>
            <a:ext cx="2171700" cy="50482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63274141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{3324C6CA-AB89-4DE2-A410-AF78DAFF0AD3}tf55661986_win32</Template>
  <TotalTime>1415</TotalTime>
  <Words>1693</Words>
  <Application>Microsoft Office PowerPoint</Application>
  <PresentationFormat>Widescreen</PresentationFormat>
  <Paragraphs>156</Paragraphs>
  <Slides>33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Aptos</vt:lpstr>
      <vt:lpstr>Arial</vt:lpstr>
      <vt:lpstr>Calibri</vt:lpstr>
      <vt:lpstr>Calibri Light</vt:lpstr>
      <vt:lpstr>Times New Roman</vt:lpstr>
      <vt:lpstr>Wingdings</vt:lpstr>
      <vt:lpstr>Custom</vt:lpstr>
      <vt:lpstr>SENTIMENT ANALYSIS USING MACHINE LEARNING AND DEEP LEARNING</vt:lpstr>
      <vt:lpstr>AGENDA</vt:lpstr>
      <vt:lpstr>Sentiment Analysis of Twitter Data   introduction</vt:lpstr>
      <vt:lpstr>PowerPoint Presentation</vt:lpstr>
      <vt:lpstr>PowerPoint Presentation</vt:lpstr>
      <vt:lpstr>PowerPoint Presentation</vt:lpstr>
      <vt:lpstr>ARCHITECTURE  AND  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IMPLEMENTATION </vt:lpstr>
      <vt:lpstr>PowerPoint Presentation</vt:lpstr>
      <vt:lpstr>PowerPoint Presentation</vt:lpstr>
      <vt:lpstr>ALGORITHMS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FLOW DIAGRAM </vt:lpstr>
      <vt:lpstr>PowerPoint Presentation</vt:lpstr>
      <vt:lpstr>PowerPoint Presentation</vt:lpstr>
      <vt:lpstr>PowerPoint Presentation</vt:lpstr>
      <vt:lpstr>PowerPoint Presentation</vt:lpstr>
      <vt:lpstr>OUTPUT</vt:lpstr>
      <vt:lpstr>PowerPoint Presentation</vt:lpstr>
      <vt:lpstr>PowerPoint Presentation</vt:lpstr>
      <vt:lpstr>PowerPoint Presentation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USING MACHINE LEARNING AND DEEP LEARNING</dc:title>
  <dc:creator>SAMAVEDAM VENKATA SATYA SURYA SUBRAMANYAM</dc:creator>
  <cp:lastModifiedBy>SAMAVEDAM VENKATA SATYA SURYA SUBRAMANYAM</cp:lastModifiedBy>
  <cp:revision>5</cp:revision>
  <dcterms:created xsi:type="dcterms:W3CDTF">2024-04-30T23:05:40Z</dcterms:created>
  <dcterms:modified xsi:type="dcterms:W3CDTF">2024-05-06T15:52:59Z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